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1AFB4-353F-CB44-A2AD-1E3706E91F70}" type="datetimeFigureOut">
              <a:rPr lang="en-US" smtClean="0"/>
              <a:t>2/20/11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12D5C-26EF-4146-9E22-597818A963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25" y="162450"/>
            <a:ext cx="8826248" cy="66385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281" y="-29529"/>
            <a:ext cx="8278175" cy="1462053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Stencil"/>
              </a:rPr>
              <a:t>Welcome Interns!</a:t>
            </a:r>
            <a:endParaRPr lang="en-US" sz="6000" dirty="0">
              <a:solidFill>
                <a:schemeClr val="bg1"/>
              </a:solidFill>
              <a:latin typeface="Stenci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9630" y="4060523"/>
            <a:ext cx="4822011" cy="98488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5800" dirty="0" smtClean="0">
                <a:solidFill>
                  <a:schemeClr val="bg1"/>
                </a:solidFill>
                <a:latin typeface="Stencil"/>
              </a:rPr>
              <a:t>Cretaceous</a:t>
            </a:r>
            <a:endParaRPr lang="en-US" sz="5800" dirty="0">
              <a:solidFill>
                <a:schemeClr val="bg1"/>
              </a:solidFill>
              <a:latin typeface="Stenci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Wonders Beyond our Time!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dino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873506" y="1196227"/>
            <a:ext cx="10294854" cy="56617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549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Under New Management!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P8020120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>
          <a:xfrm>
            <a:off x="-80297" y="477767"/>
            <a:ext cx="5026991" cy="5633629"/>
          </a:xfrm>
        </p:spPr>
      </p:pic>
      <p:pic>
        <p:nvPicPr>
          <p:cNvPr id="8" name="Content Placeholder 7" descr="P8020121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24712" b="-24712"/>
          <a:stretch>
            <a:fillRect/>
          </a:stretch>
        </p:blipFill>
        <p:spPr>
          <a:xfrm>
            <a:off x="4680898" y="1747880"/>
            <a:ext cx="4640840" cy="52008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95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Diverse, Extinct World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supersaur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6080" r="-36080"/>
          <a:stretch>
            <a:fillRect/>
          </a:stretch>
        </p:blipFill>
        <p:spPr>
          <a:xfrm>
            <a:off x="-666783" y="1166691"/>
            <a:ext cx="10348559" cy="56913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Your Job this Summer: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plants.jpg"/>
          <p:cNvPicPr>
            <a:picLocks noGrp="1" noChangeAspect="1"/>
          </p:cNvPicPr>
          <p:nvPr>
            <p:ph idx="1"/>
          </p:nvPr>
        </p:nvPicPr>
        <p:blipFill>
          <a:blip r:embed="rId2"/>
          <a:srcRect t="-35963" b="-35963"/>
          <a:stretch>
            <a:fillRect/>
          </a:stretch>
        </p:blipFill>
        <p:spPr>
          <a:xfrm>
            <a:off x="3575050" y="-524422"/>
            <a:ext cx="5111750" cy="585311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-Familiarize yourself with the lab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-Keeping Cretaceous Park running and ready by maintaining a proper ecosystem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bg1"/>
                </a:solidFill>
              </a:rPr>
              <a:t>Know what you’re working with</a:t>
            </a:r>
          </a:p>
          <a:p>
            <a:pPr lvl="1">
              <a:buFontTx/>
              <a:buChar char="-"/>
            </a:pPr>
            <a:r>
              <a:rPr lang="en-US" sz="2200" dirty="0" smtClean="0">
                <a:solidFill>
                  <a:schemeClr val="bg1"/>
                </a:solidFill>
              </a:rPr>
              <a:t>Seedlings</a:t>
            </a:r>
          </a:p>
          <a:p>
            <a:pPr lvl="1">
              <a:buFontTx/>
              <a:buChar char="-"/>
            </a:pPr>
            <a:r>
              <a:rPr lang="en-US" sz="2200" dirty="0" smtClean="0">
                <a:solidFill>
                  <a:schemeClr val="bg1"/>
                </a:solidFill>
              </a:rPr>
              <a:t>Bacteria</a:t>
            </a:r>
          </a:p>
          <a:p>
            <a:pPr lvl="1">
              <a:buFontTx/>
              <a:buChar char="-"/>
            </a:pPr>
            <a:r>
              <a:rPr lang="en-US" sz="2200" dirty="0" smtClean="0">
                <a:solidFill>
                  <a:schemeClr val="bg1"/>
                </a:solidFill>
              </a:rPr>
              <a:t>Even the big stuff!</a:t>
            </a:r>
          </a:p>
        </p:txBody>
      </p:sp>
      <p:pic>
        <p:nvPicPr>
          <p:cNvPr id="8" name="Picture 7" descr="Bacteria_conjuga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5984" y="3736364"/>
            <a:ext cx="4350816" cy="2472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cal Title 8"/>
          <p:cNvSpPr>
            <a:spLocks noGrp="1"/>
          </p:cNvSpPr>
          <p:nvPr>
            <p:ph type="title" orient="vert"/>
          </p:nvPr>
        </p:nvSpPr>
        <p:spPr>
          <a:xfrm rot="10800000">
            <a:off x="457200" y="274638"/>
            <a:ext cx="2057400" cy="5851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Pre-Service Test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Vertical Text Placeholder 9"/>
          <p:cNvSpPr>
            <a:spLocks noGrp="1"/>
          </p:cNvSpPr>
          <p:nvPr>
            <p:ph type="body" orient="vert" idx="1"/>
          </p:nvPr>
        </p:nvSpPr>
        <p:spPr>
          <a:xfrm rot="16200000">
            <a:off x="2455209" y="598486"/>
            <a:ext cx="6667498" cy="58515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Please fill out the worksheet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Use whatever materials you would like—We’re more interested in what you can learn than what you might know, though a little background knowledge helps!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Confer with your peers—meet the people you will be working with this summer.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Be ready to discuss these matters in a group interview!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117</Words>
  <Application>Microsoft Macintosh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Welcome Interns!</vt:lpstr>
      <vt:lpstr>Wonders Beyond our Time!</vt:lpstr>
      <vt:lpstr>Under New Management!</vt:lpstr>
      <vt:lpstr>A Diverse, Extinct World</vt:lpstr>
      <vt:lpstr>Your Job this Summer:</vt:lpstr>
      <vt:lpstr>Pre-Service Test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Interns!</dc:title>
  <dc:creator>Larissa Roy</dc:creator>
  <cp:lastModifiedBy>Larissa Roy</cp:lastModifiedBy>
  <cp:revision>5</cp:revision>
  <dcterms:created xsi:type="dcterms:W3CDTF">2011-02-20T17:58:25Z</dcterms:created>
  <dcterms:modified xsi:type="dcterms:W3CDTF">2011-02-22T00:24:58Z</dcterms:modified>
</cp:coreProperties>
</file>